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310" r:id="rId25"/>
    <p:sldId id="279" r:id="rId26"/>
    <p:sldId id="280" r:id="rId27"/>
    <p:sldId id="281" r:id="rId28"/>
    <p:sldId id="282" r:id="rId29"/>
    <p:sldId id="283" r:id="rId30"/>
    <p:sldId id="311" r:id="rId31"/>
    <p:sldId id="284" r:id="rId32"/>
    <p:sldId id="285" r:id="rId33"/>
    <p:sldId id="286" r:id="rId34"/>
    <p:sldId id="287" r:id="rId35"/>
    <p:sldId id="289" r:id="rId36"/>
    <p:sldId id="288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2" r:id="rId49"/>
    <p:sldId id="301" r:id="rId50"/>
    <p:sldId id="312" r:id="rId51"/>
    <p:sldId id="315" r:id="rId52"/>
    <p:sldId id="314" r:id="rId53"/>
    <p:sldId id="313" r:id="rId54"/>
    <p:sldId id="303" r:id="rId55"/>
    <p:sldId id="304" r:id="rId56"/>
    <p:sldId id="305" r:id="rId57"/>
    <p:sldId id="306" r:id="rId58"/>
    <p:sldId id="307" r:id="rId59"/>
    <p:sldId id="308" r:id="rId60"/>
    <p:sldId id="309" r:id="rId6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2D23F-5B67-4503-AD38-E24C046E93DD}" type="datetimeFigureOut">
              <a:rPr lang="zh-CN" altLang="en-US" smtClean="0"/>
              <a:t>2017/6/20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8D2FF-07EF-4C72-8494-DE3FC393BB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024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2D23F-5B67-4503-AD38-E24C046E93DD}" type="datetimeFigureOut">
              <a:rPr lang="zh-CN" altLang="en-US" smtClean="0"/>
              <a:t>2017/6/20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8D2FF-07EF-4C72-8494-DE3FC393BB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536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2D23F-5B67-4503-AD38-E24C046E93DD}" type="datetimeFigureOut">
              <a:rPr lang="zh-CN" altLang="en-US" smtClean="0"/>
              <a:t>2017/6/20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8D2FF-07EF-4C72-8494-DE3FC393BB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204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2D23F-5B67-4503-AD38-E24C046E93DD}" type="datetimeFigureOut">
              <a:rPr lang="zh-CN" altLang="en-US" smtClean="0"/>
              <a:t>2017/6/20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8D2FF-07EF-4C72-8494-DE3FC393BB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254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2D23F-5B67-4503-AD38-E24C046E93DD}" type="datetimeFigureOut">
              <a:rPr lang="zh-CN" altLang="en-US" smtClean="0"/>
              <a:t>2017/6/20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8D2FF-07EF-4C72-8494-DE3FC393BB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182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2D23F-5B67-4503-AD38-E24C046E93DD}" type="datetimeFigureOut">
              <a:rPr lang="zh-CN" altLang="en-US" smtClean="0"/>
              <a:t>2017/6/20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8D2FF-07EF-4C72-8494-DE3FC393BB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145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2D23F-5B67-4503-AD38-E24C046E93DD}" type="datetimeFigureOut">
              <a:rPr lang="zh-CN" altLang="en-US" smtClean="0"/>
              <a:t>2017/6/20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8D2FF-07EF-4C72-8494-DE3FC393BB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8782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2D23F-5B67-4503-AD38-E24C046E93DD}" type="datetimeFigureOut">
              <a:rPr lang="zh-CN" altLang="en-US" smtClean="0"/>
              <a:t>2017/6/20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8D2FF-07EF-4C72-8494-DE3FC393BB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150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2D23F-5B67-4503-AD38-E24C046E93DD}" type="datetimeFigureOut">
              <a:rPr lang="zh-CN" altLang="en-US" smtClean="0"/>
              <a:t>2017/6/20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8D2FF-07EF-4C72-8494-DE3FC393BB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673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2D23F-5B67-4503-AD38-E24C046E93DD}" type="datetimeFigureOut">
              <a:rPr lang="zh-CN" altLang="en-US" smtClean="0"/>
              <a:t>2017/6/20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8D2FF-07EF-4C72-8494-DE3FC393BB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70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2D23F-5B67-4503-AD38-E24C046E93DD}" type="datetimeFigureOut">
              <a:rPr lang="zh-CN" altLang="en-US" smtClean="0"/>
              <a:t>2017/6/20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8D2FF-07EF-4C72-8494-DE3FC393BB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703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2D23F-5B67-4503-AD38-E24C046E93DD}" type="datetimeFigureOut">
              <a:rPr lang="zh-CN" altLang="en-US" smtClean="0"/>
              <a:t>2017/6/20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8D2FF-07EF-4C72-8494-DE3FC393BB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4499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810" y="1581150"/>
            <a:ext cx="1014412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046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623887"/>
            <a:ext cx="10391775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72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575" y="1833562"/>
            <a:ext cx="603885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330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12" y="1766887"/>
            <a:ext cx="978217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79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709612"/>
            <a:ext cx="10229850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30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" y="614362"/>
            <a:ext cx="10220325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967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1552575"/>
            <a:ext cx="1019175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99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7" y="623887"/>
            <a:ext cx="10296525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15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581025"/>
            <a:ext cx="1019175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67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" y="1076325"/>
            <a:ext cx="1023937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6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862" y="509587"/>
            <a:ext cx="6772275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988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819150"/>
            <a:ext cx="10106025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96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600075"/>
            <a:ext cx="102108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621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566737"/>
            <a:ext cx="10306050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10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" y="614362"/>
            <a:ext cx="10239375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369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585787"/>
            <a:ext cx="10210800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85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7" y="614362"/>
            <a:ext cx="10296525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885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1595437"/>
            <a:ext cx="902970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20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609600"/>
            <a:ext cx="102870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5093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600075"/>
            <a:ext cx="102489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85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604837"/>
            <a:ext cx="10315575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05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2" y="1352550"/>
            <a:ext cx="985837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96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595312"/>
            <a:ext cx="10544175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775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0" y="638608"/>
            <a:ext cx="12120130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737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581025"/>
            <a:ext cx="1030605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585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604837"/>
            <a:ext cx="10267950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754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576262"/>
            <a:ext cx="10315575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353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7" y="609600"/>
            <a:ext cx="1029652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320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2" y="595312"/>
            <a:ext cx="10277475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784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595312"/>
            <a:ext cx="1026795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71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600075"/>
            <a:ext cx="102870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943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7" y="581025"/>
            <a:ext cx="10258425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73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2" y="628650"/>
            <a:ext cx="10277475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69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1381125"/>
            <a:ext cx="1039177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660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604837"/>
            <a:ext cx="10287000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3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2" y="619125"/>
            <a:ext cx="10277475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339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581025"/>
            <a:ext cx="1028700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9369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614362"/>
            <a:ext cx="10325100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9190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585787"/>
            <a:ext cx="10210800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429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7" y="576262"/>
            <a:ext cx="10296525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5354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7" y="581025"/>
            <a:ext cx="10296525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576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619125"/>
            <a:ext cx="1028700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6044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80" y="373208"/>
            <a:ext cx="10315575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155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6" y="526038"/>
            <a:ext cx="1028700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69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" y="590550"/>
            <a:ext cx="10201275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004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2" y="581025"/>
            <a:ext cx="10429875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238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576262"/>
            <a:ext cx="10248900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570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576262"/>
            <a:ext cx="10420350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3613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576262"/>
            <a:ext cx="10363200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5295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585787"/>
            <a:ext cx="10039350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7150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552450"/>
            <a:ext cx="102870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4489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2" y="581025"/>
            <a:ext cx="10277475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798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7" y="590550"/>
            <a:ext cx="10296525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9383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7" y="581025"/>
            <a:ext cx="10296525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230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590550"/>
            <a:ext cx="1026795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0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2" y="581025"/>
            <a:ext cx="10277475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6006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0736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2" y="1676400"/>
            <a:ext cx="985837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1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590550"/>
            <a:ext cx="104394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53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581025"/>
            <a:ext cx="1045845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747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0</Words>
  <Application>Microsoft Office PowerPoint</Application>
  <PresentationFormat>宽屏</PresentationFormat>
  <Paragraphs>0</Paragraphs>
  <Slides>60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64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AutoBVT</dc:creator>
  <cp:lastModifiedBy>李雄峰</cp:lastModifiedBy>
  <cp:revision>8</cp:revision>
  <dcterms:created xsi:type="dcterms:W3CDTF">2017-06-20T07:56:43Z</dcterms:created>
  <dcterms:modified xsi:type="dcterms:W3CDTF">2017-06-20T12:39:46Z</dcterms:modified>
</cp:coreProperties>
</file>